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34" autoAdjust="0"/>
    <p:restoredTop sz="94660"/>
  </p:normalViewPr>
  <p:slideViewPr>
    <p:cSldViewPr>
      <p:cViewPr>
        <p:scale>
          <a:sx n="60" d="100"/>
          <a:sy n="60" d="100"/>
        </p:scale>
        <p:origin x="-120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it-IT"/>
          </a:p>
        </p:txBody>
      </p:sp>
      <p:sp>
        <p:nvSpPr>
          <p:cNvPr id="10" name="Rettango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tango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tango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ttore 1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ttore 1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ttore 1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ttore 1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tango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  <p:transition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it-IT"/>
          </a:p>
        </p:txBody>
      </p:sp>
      <p:sp>
        <p:nvSpPr>
          <p:cNvPr id="9" name="Rettango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ttore 1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ttore 1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ttore 1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tango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ttore 1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  <p:transition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tes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tes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  <p:transition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  <p:transition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tango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Segnaposto contenut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Segnaposto piè di pagina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ttore 1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ttore 1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egnaposto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  <p:transition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ttore 1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31/07/2011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tango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pull dir="u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>
          <a:xfrm>
            <a:off x="2267744" y="2564904"/>
            <a:ext cx="6336704" cy="1894362"/>
          </a:xfrm>
        </p:spPr>
        <p:txBody>
          <a:bodyPr>
            <a:noAutofit/>
          </a:bodyPr>
          <a:lstStyle/>
          <a:p>
            <a:pPr algn="ctr"/>
            <a:r>
              <a:rPr lang="it-IT" sz="3600" dirty="0" smtClean="0"/>
              <a:t>Educare secondo gli snodi della vita associativa</a:t>
            </a:r>
            <a:endParaRPr lang="it-IT" sz="3600" dirty="0"/>
          </a:p>
        </p:txBody>
      </p:sp>
      <p:sp>
        <p:nvSpPr>
          <p:cNvPr id="5" name="Sottotitolo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2800" dirty="0" smtClean="0"/>
              <a:t>Laboratorio sulla </a:t>
            </a:r>
            <a:r>
              <a:rPr lang="it-IT" sz="2800" dirty="0" smtClean="0">
                <a:solidFill>
                  <a:srgbClr val="C00000"/>
                </a:solidFill>
              </a:rPr>
              <a:t>popolarità</a:t>
            </a:r>
            <a:endParaRPr lang="it-IT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400" b="1" dirty="0" smtClean="0"/>
              <a:t>Popolarità </a:t>
            </a:r>
            <a:r>
              <a:rPr lang="it-IT" sz="4400" b="1" dirty="0" err="1" smtClean="0"/>
              <a:t>è…</a:t>
            </a:r>
            <a:endParaRPr lang="it-IT" sz="4400" b="1" dirty="0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1"/>
          </p:nvPr>
        </p:nvSpPr>
        <p:spPr>
          <a:xfrm>
            <a:off x="457200" y="1916832"/>
            <a:ext cx="7467600" cy="4557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4800" dirty="0" smtClean="0"/>
              <a:t>“Per tutti, di tutti”…</a:t>
            </a:r>
          </a:p>
          <a:p>
            <a:pPr algn="ctr">
              <a:buNone/>
            </a:pPr>
            <a:endParaRPr lang="it-IT" sz="4000" dirty="0" smtClean="0"/>
          </a:p>
          <a:p>
            <a:pPr algn="ctr">
              <a:buNone/>
            </a:pPr>
            <a:r>
              <a:rPr lang="it-IT" sz="4800" dirty="0" err="1" smtClean="0"/>
              <a:t>…per</a:t>
            </a:r>
            <a:r>
              <a:rPr lang="it-IT" sz="4800" dirty="0" smtClean="0"/>
              <a:t> una</a:t>
            </a:r>
            <a:br>
              <a:rPr lang="it-IT" sz="4800" dirty="0" smtClean="0"/>
            </a:br>
            <a:r>
              <a:rPr lang="it-IT" sz="4800" dirty="0" smtClean="0"/>
              <a:t>“fraternità senza confini”</a:t>
            </a:r>
            <a:endParaRPr lang="it-IT" sz="48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2699792" y="2636912"/>
            <a:ext cx="3528392" cy="922114"/>
          </a:xfrm>
        </p:spPr>
        <p:txBody>
          <a:bodyPr>
            <a:noAutofit/>
          </a:bodyPr>
          <a:lstStyle/>
          <a:p>
            <a:pPr algn="ctr"/>
            <a:r>
              <a:rPr lang="it-IT" sz="4000" b="1" dirty="0" smtClean="0"/>
              <a:t>Popolarità</a:t>
            </a:r>
            <a:endParaRPr lang="it-IT" sz="4000" b="1" dirty="0"/>
          </a:p>
        </p:txBody>
      </p:sp>
      <p:sp>
        <p:nvSpPr>
          <p:cNvPr id="5" name="Segnaposto contenuto 4"/>
          <p:cNvSpPr txBox="1">
            <a:spLocks/>
          </p:cNvSpPr>
          <p:nvPr/>
        </p:nvSpPr>
        <p:spPr>
          <a:xfrm>
            <a:off x="6372200" y="2348880"/>
            <a:ext cx="2314600" cy="13681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VISIBILIT</a:t>
            </a:r>
            <a:r>
              <a:rPr lang="it-IT" sz="3200" dirty="0" smtClean="0"/>
              <a:t>À</a:t>
            </a:r>
            <a:br>
              <a:rPr lang="it-IT" sz="3200" dirty="0" smtClean="0"/>
            </a:br>
            <a:r>
              <a:rPr lang="it-IT" sz="2000" dirty="0" smtClean="0"/>
              <a:t>Essere al passo</a:t>
            </a:r>
            <a:br>
              <a:rPr lang="it-IT" sz="2000" dirty="0" smtClean="0"/>
            </a:br>
            <a:r>
              <a:rPr lang="it-IT" sz="2000" dirty="0" smtClean="0"/>
              <a:t>coi tempi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egnaposto contenuto 4"/>
          <p:cNvSpPr txBox="1">
            <a:spLocks/>
          </p:cNvSpPr>
          <p:nvPr/>
        </p:nvSpPr>
        <p:spPr>
          <a:xfrm>
            <a:off x="3995936" y="692696"/>
            <a:ext cx="3826768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TESTIMONIANZA</a:t>
            </a:r>
            <a:b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Essere punto di riferimento</a:t>
            </a:r>
            <a:r>
              <a:rPr kumimoji="0" lang="it-IT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 i soci e testimoni nella Chiesa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egnaposto contenuto 4"/>
          <p:cNvSpPr txBox="1">
            <a:spLocks/>
          </p:cNvSpPr>
          <p:nvPr/>
        </p:nvSpPr>
        <p:spPr>
          <a:xfrm>
            <a:off x="3995936" y="4437112"/>
            <a:ext cx="3826768" cy="18722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ASCOLTO</a:t>
            </a:r>
            <a:b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 accogliere la ricchezza</a:t>
            </a:r>
            <a:b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della</a:t>
            </a:r>
            <a:r>
              <a:rPr kumimoji="0" lang="it-IT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diversità e arrivare anche</a:t>
            </a:r>
            <a:br>
              <a:rPr kumimoji="0" lang="it-IT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 più lontani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egnaposto contenuto 4"/>
          <p:cNvSpPr txBox="1">
            <a:spLocks/>
          </p:cNvSpPr>
          <p:nvPr/>
        </p:nvSpPr>
        <p:spPr>
          <a:xfrm>
            <a:off x="395536" y="1124744"/>
            <a:ext cx="3456384" cy="14401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VIVERE LA CITT</a:t>
            </a:r>
            <a:r>
              <a:rPr lang="it-IT" sz="3200" dirty="0" smtClean="0"/>
              <a:t>À</a:t>
            </a:r>
            <a:br>
              <a:rPr lang="it-IT" sz="3200" dirty="0" smtClean="0"/>
            </a:br>
            <a:r>
              <a:rPr lang="it-IT" sz="2000" dirty="0" smtClean="0"/>
              <a:t>Partecipazione e corresponsabilità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egnaposto contenuto 4"/>
          <p:cNvSpPr txBox="1">
            <a:spLocks/>
          </p:cNvSpPr>
          <p:nvPr/>
        </p:nvSpPr>
        <p:spPr>
          <a:xfrm>
            <a:off x="251520" y="3933056"/>
            <a:ext cx="3528392" cy="201622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274320" indent="-274320" algn="ctr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None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CAMMINARE CON</a:t>
            </a:r>
            <a:r>
              <a:rPr kumimoji="0" lang="it-IT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CHIESA</a:t>
            </a:r>
            <a:b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Creare “rete di</a:t>
            </a:r>
            <a:b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it-IT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legami buoni”</a:t>
            </a:r>
            <a:r>
              <a:rPr lang="it-IT" sz="3200" dirty="0" smtClean="0"/>
              <a:t/>
            </a:r>
            <a:br>
              <a:rPr lang="it-IT" sz="3200" dirty="0" smtClean="0"/>
            </a:br>
            <a:endParaRPr lang="it-IT" sz="3200" dirty="0" smtClean="0"/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Freccia in su 9"/>
          <p:cNvSpPr/>
          <p:nvPr/>
        </p:nvSpPr>
        <p:spPr>
          <a:xfrm rot="580848">
            <a:off x="4875995" y="1965746"/>
            <a:ext cx="287386" cy="101426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reccia in su 10"/>
          <p:cNvSpPr/>
          <p:nvPr/>
        </p:nvSpPr>
        <p:spPr>
          <a:xfrm rot="11929334">
            <a:off x="3625302" y="3609562"/>
            <a:ext cx="297833" cy="43007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in su 11"/>
          <p:cNvSpPr/>
          <p:nvPr/>
        </p:nvSpPr>
        <p:spPr>
          <a:xfrm rot="9655479">
            <a:off x="5393346" y="3602107"/>
            <a:ext cx="290352" cy="66851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reccia in su 12"/>
          <p:cNvSpPr/>
          <p:nvPr/>
        </p:nvSpPr>
        <p:spPr>
          <a:xfrm rot="5400000">
            <a:off x="6186705" y="2822407"/>
            <a:ext cx="320006" cy="38106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in su 13"/>
          <p:cNvSpPr/>
          <p:nvPr/>
        </p:nvSpPr>
        <p:spPr>
          <a:xfrm rot="20516669">
            <a:off x="3386379" y="2155508"/>
            <a:ext cx="266204" cy="7554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611560" y="476672"/>
            <a:ext cx="39604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i="1" dirty="0" smtClean="0"/>
              <a:t>AD INTRA</a:t>
            </a: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>Mediare il </a:t>
            </a:r>
            <a:r>
              <a:rPr lang="it-IT" sz="2400" b="1" dirty="0" smtClean="0"/>
              <a:t>linguaggio associativo</a:t>
            </a:r>
            <a:r>
              <a:rPr lang="it-IT" sz="2400" dirty="0" smtClean="0"/>
              <a:t> per tradurre la proposta a tutti i </a:t>
            </a:r>
            <a:r>
              <a:rPr lang="it-IT" sz="2400" i="1" dirty="0" smtClean="0"/>
              <a:t>rami </a:t>
            </a:r>
            <a:r>
              <a:rPr lang="it-IT" sz="2400" dirty="0" smtClean="0"/>
              <a:t>dell’associazione</a:t>
            </a:r>
            <a:endParaRPr lang="it-IT" sz="24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5436096" y="3789040"/>
            <a:ext cx="32038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400" b="1" i="1" dirty="0" smtClean="0"/>
              <a:t>AD EXTRA</a:t>
            </a: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2400" dirty="0" smtClean="0"/>
              <a:t>Collaborazione con le </a:t>
            </a:r>
            <a:r>
              <a:rPr lang="it-IT" sz="2400" b="1" dirty="0" smtClean="0"/>
              <a:t>altre associazioni</a:t>
            </a:r>
            <a:r>
              <a:rPr lang="it-IT" sz="2400" dirty="0" smtClean="0"/>
              <a:t>, evitando competizione e conflitti</a:t>
            </a:r>
            <a:endParaRPr lang="it-IT" sz="2400" dirty="0"/>
          </a:p>
        </p:txBody>
      </p:sp>
      <p:pic>
        <p:nvPicPr>
          <p:cNvPr id="1028" name="Picture 4" descr="http://2.bp.blogspot.com/_MLTPJ6Tw4u8/Rz8Nkfm_SRI/AAAAAAAADks/3MscGZD7b44/s400/alber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897560"/>
            <a:ext cx="4735570" cy="3960440"/>
          </a:xfrm>
          <a:prstGeom prst="rect">
            <a:avLst/>
          </a:prstGeom>
          <a:noFill/>
        </p:spPr>
      </p:pic>
      <p:pic>
        <p:nvPicPr>
          <p:cNvPr id="1030" name="Picture 6" descr="http://www.azionecattolicams.it/logo%20azione%20cattolic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589240"/>
            <a:ext cx="864096" cy="864096"/>
          </a:xfrm>
          <a:prstGeom prst="rect">
            <a:avLst/>
          </a:prstGeom>
          <a:noFill/>
        </p:spPr>
      </p:pic>
      <p:pic>
        <p:nvPicPr>
          <p:cNvPr id="1032" name="Picture 8" descr="http://www.giulianova.it/ita/news/images/festa-delle-culture-del-mond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5473" y="260648"/>
            <a:ext cx="3228975" cy="3333750"/>
          </a:xfrm>
          <a:prstGeom prst="rect">
            <a:avLst/>
          </a:prstGeom>
          <a:noFill/>
        </p:spPr>
      </p:pic>
      <p:sp>
        <p:nvSpPr>
          <p:cNvPr id="7" name="Freccia in su 6"/>
          <p:cNvSpPr/>
          <p:nvPr/>
        </p:nvSpPr>
        <p:spPr>
          <a:xfrm rot="3191506">
            <a:off x="4719016" y="2046221"/>
            <a:ext cx="317130" cy="10656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3657600" cy="3240360"/>
          </a:xfrm>
        </p:spPr>
        <p:txBody>
          <a:bodyPr/>
          <a:lstStyle/>
          <a:p>
            <a:r>
              <a:rPr lang="it-IT" dirty="0" smtClean="0"/>
              <a:t>Difficoltà di dialogo</a:t>
            </a:r>
          </a:p>
          <a:p>
            <a:r>
              <a:rPr lang="it-IT" dirty="0" smtClean="0"/>
              <a:t>Rischio di perdere l’identità associativa pur di essere visibili</a:t>
            </a:r>
          </a:p>
          <a:p>
            <a:r>
              <a:rPr lang="it-IT" dirty="0" smtClean="0"/>
              <a:t>Difficoltà di vivere l’unitarietà nell’associazione</a:t>
            </a:r>
          </a:p>
          <a:p>
            <a:endParaRPr lang="it-IT" dirty="0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2"/>
          </p:nvPr>
        </p:nvSpPr>
        <p:spPr>
          <a:xfrm>
            <a:off x="4270248" y="908720"/>
            <a:ext cx="3657600" cy="5263480"/>
          </a:xfrm>
        </p:spPr>
        <p:txBody>
          <a:bodyPr/>
          <a:lstStyle/>
          <a:p>
            <a:r>
              <a:rPr lang="it-IT" dirty="0" smtClean="0"/>
              <a:t>Commissione diocesana per la popolarità</a:t>
            </a:r>
          </a:p>
          <a:p>
            <a:r>
              <a:rPr lang="it-IT" dirty="0" smtClean="0"/>
              <a:t>Sfruttare percorsi e iniziative proprie dell’AC per dialogare con altre realtà presenti sul territorio</a:t>
            </a:r>
          </a:p>
          <a:p>
            <a:r>
              <a:rPr lang="it-IT" dirty="0" smtClean="0"/>
              <a:t>Incentivare il protagonismo come stile cui fare riferimento</a:t>
            </a:r>
          </a:p>
          <a:p>
            <a:r>
              <a:rPr lang="it-IT" dirty="0" smtClean="0"/>
              <a:t>Utilizzo intelligente dei nuovi media</a:t>
            </a:r>
          </a:p>
          <a:p>
            <a:r>
              <a:rPr lang="it-IT" dirty="0" smtClean="0"/>
              <a:t>Cura del passaggio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67544" y="18864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latin typeface="+mj-lt"/>
              </a:rPr>
              <a:t>NODI</a:t>
            </a:r>
            <a:endParaRPr lang="it-IT" sz="2400" dirty="0">
              <a:latin typeface="+mj-lt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283968" y="18864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latin typeface="+mj-lt"/>
              </a:rPr>
              <a:t>PROSPETTIVE</a:t>
            </a:r>
            <a:endParaRPr lang="it-IT" sz="2400" dirty="0">
              <a:latin typeface="+mj-lt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oggia">
  <a:themeElements>
    <a:clrScheme name="Loggi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Personalizzato 1">
      <a:majorFont>
        <a:latin typeface="Maiandra GD"/>
        <a:ea typeface=""/>
        <a:cs typeface=""/>
      </a:majorFont>
      <a:minorFont>
        <a:latin typeface="Calibri"/>
        <a:ea typeface=""/>
        <a:cs typeface=""/>
      </a:minorFont>
    </a:fontScheme>
    <a:fmtScheme name="Loggi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205</TotalTime>
  <Words>92</Words>
  <Application>Microsoft Office PowerPoint</Application>
  <PresentationFormat>Presentazione su schermo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Loggia</vt:lpstr>
      <vt:lpstr>Educare secondo gli snodi della vita associativa</vt:lpstr>
      <vt:lpstr>Popolarità è…</vt:lpstr>
      <vt:lpstr>Popolarità</vt:lpstr>
      <vt:lpstr>Diapositiva 4</vt:lpstr>
      <vt:lpstr>Diapositiva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Educare secondo gli snodi della vita associativa</dc:title>
  <cp:lastModifiedBy>Valued Acer Customer</cp:lastModifiedBy>
  <cp:revision>16</cp:revision>
  <dcterms:modified xsi:type="dcterms:W3CDTF">2011-07-31T14:00:08Z</dcterms:modified>
</cp:coreProperties>
</file>