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83966-0C9D-4114-9828-515DECCE1CA3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C84BE-DD8F-416D-84EF-603D849C5CF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538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C84BE-DD8F-416D-84EF-603D849C5CF5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2414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2631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42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2409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343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7342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0959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3203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3522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6574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9011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684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E1EF1-56FA-4B21-9C5D-106BE0C2F461}" type="datetimeFigureOut">
              <a:rPr lang="it-IT" smtClean="0"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9A23B-BE35-4FD4-A9BB-5F34B81659E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5755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DENTRO UNA REALTÀ LOCALE IN CAMBIAMENTO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Qual è il nostro territorio?</a:t>
            </a:r>
          </a:p>
          <a:p>
            <a:r>
              <a:rPr lang="it-IT" dirty="0" smtClean="0"/>
              <a:t>Mettiamolo a fuoco</a:t>
            </a:r>
            <a:r>
              <a:rPr lang="it-IT" dirty="0" smtClean="0"/>
              <a:t>…</a:t>
            </a:r>
          </a:p>
          <a:p>
            <a:r>
              <a:rPr lang="it-IT" dirty="0" smtClean="0"/>
              <a:t>Per educarsi ed educare a viverci ed amarlo.</a:t>
            </a:r>
            <a:endParaRPr lang="it-IT" dirty="0" smtClean="0"/>
          </a:p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270887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Tra tante differenze… le cose che ci legano: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it-IT" dirty="0" smtClean="0"/>
              <a:t>Attenzione alle famiglie </a:t>
            </a:r>
            <a:r>
              <a:rPr lang="it-IT" dirty="0" smtClean="0">
                <a:sym typeface="Wingdings" pitchFamily="2" charset="2"/>
              </a:rPr>
              <a:t> luogo di coerenz</a:t>
            </a:r>
            <a:r>
              <a:rPr lang="it-IT" dirty="0" smtClean="0">
                <a:sym typeface="Wingdings" pitchFamily="2" charset="2"/>
              </a:rPr>
              <a:t>a educativa e </a:t>
            </a:r>
            <a:r>
              <a:rPr lang="it-IT" dirty="0" smtClean="0">
                <a:sym typeface="Wingdings" pitchFamily="2" charset="2"/>
              </a:rPr>
              <a:t>di testimonianza del ragazzo</a:t>
            </a:r>
            <a:r>
              <a:rPr lang="it-IT" dirty="0" smtClean="0"/>
              <a:t>;</a:t>
            </a:r>
            <a:endParaRPr lang="it-IT" dirty="0" smtClean="0"/>
          </a:p>
          <a:p>
            <a:pPr>
              <a:buFontTx/>
              <a:buChar char="-"/>
            </a:pPr>
            <a:r>
              <a:rPr lang="it-IT" dirty="0" smtClean="0"/>
              <a:t>Valorizzare la collaborazione con la </a:t>
            </a:r>
            <a:r>
              <a:rPr lang="it-IT" dirty="0" smtClean="0"/>
              <a:t>gerarchia;</a:t>
            </a:r>
          </a:p>
          <a:p>
            <a:pPr>
              <a:buFontTx/>
              <a:buChar char="-"/>
            </a:pPr>
            <a:r>
              <a:rPr lang="it-IT" dirty="0" smtClean="0"/>
              <a:t>Visibilità;</a:t>
            </a:r>
          </a:p>
          <a:p>
            <a:pPr>
              <a:buFontTx/>
              <a:buChar char="-"/>
            </a:pPr>
            <a:r>
              <a:rPr lang="it-IT" dirty="0" smtClean="0"/>
              <a:t>Creare un’identità di gruppo e di comunità, come premessa per l’uscita nel territorio.</a:t>
            </a:r>
            <a:endParaRPr lang="it-IT" dirty="0" smtClean="0"/>
          </a:p>
          <a:p>
            <a:pPr>
              <a:buFontTx/>
              <a:buChar char="-"/>
            </a:pPr>
            <a:endParaRPr lang="it-IT" dirty="0" smtClean="0"/>
          </a:p>
          <a:p>
            <a:pPr>
              <a:buFontTx/>
              <a:buChar char="-"/>
            </a:pPr>
            <a:endParaRPr lang="it-IT" dirty="0" smtClean="0"/>
          </a:p>
          <a:p>
            <a:pPr>
              <a:buFontTx/>
              <a:buChar char="-"/>
            </a:pPr>
            <a:endParaRPr lang="it-IT" dirty="0" smtClean="0"/>
          </a:p>
          <a:p>
            <a:pPr>
              <a:buFontTx/>
              <a:buChar char="-"/>
            </a:pPr>
            <a:endParaRPr lang="it-IT" dirty="0" smtClean="0"/>
          </a:p>
          <a:p>
            <a:pPr>
              <a:buFontTx/>
              <a:buChar char="-"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96809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RAGAZZI NEL TERRITORIO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 ragazzi vivono quotidianamente la realtà sociale, si accorgono del cambiamento e lo «indossano». </a:t>
            </a:r>
          </a:p>
          <a:p>
            <a:r>
              <a:rPr lang="it-IT" dirty="0" smtClean="0"/>
              <a:t>Loro stessi sono portatori del cambiamento nelle loro famiglie (spesso sono gli adulti i «rigidi»).</a:t>
            </a:r>
            <a:endParaRPr lang="it-IT" dirty="0"/>
          </a:p>
          <a:p>
            <a:endParaRPr lang="it-IT" dirty="0"/>
          </a:p>
          <a:p>
            <a:pPr marL="0" indent="0" algn="ctr">
              <a:buNone/>
            </a:pPr>
            <a:r>
              <a:rPr lang="it-IT" u="sng" dirty="0" smtClean="0"/>
              <a:t>PROTAGONISTI DEL TERRITORIO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3607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UN’AZIONE IN RETE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L’AC dentro il territorio: fare rete per esserci!</a:t>
            </a:r>
          </a:p>
          <a:p>
            <a:r>
              <a:rPr lang="it-IT" dirty="0" smtClean="0"/>
              <a:t>Legami tra associazioni parrocchiali, con le associazioni diocesane e le altre aggregazioni laicali.</a:t>
            </a:r>
          </a:p>
          <a:p>
            <a:r>
              <a:rPr lang="it-IT" dirty="0" smtClean="0"/>
              <a:t>Rapporti con le altre agenzie educative.</a:t>
            </a:r>
          </a:p>
          <a:p>
            <a:r>
              <a:rPr lang="it-IT" dirty="0" smtClean="0"/>
              <a:t>AC </a:t>
            </a:r>
            <a:r>
              <a:rPr lang="it-IT" dirty="0" err="1" smtClean="0"/>
              <a:t>intrassociativa</a:t>
            </a:r>
            <a:r>
              <a:rPr lang="it-IT" dirty="0" smtClean="0"/>
              <a:t> </a:t>
            </a:r>
            <a:r>
              <a:rPr lang="it-IT" dirty="0" smtClean="0"/>
              <a:t>e intergenerazionale.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936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r>
              <a:rPr lang="it-IT" dirty="0" smtClean="0"/>
              <a:t>ESSERE BUONI CRISTIANI SIGNIFICA AVERE LA BIBBIA IN UNA MANO E IL GIORNALE NELL’ALTRA!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985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171</Words>
  <Application>Microsoft Office PowerPoint</Application>
  <PresentationFormat>Presentazione su schermo (4:3)</PresentationFormat>
  <Paragraphs>26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 di Office</vt:lpstr>
      <vt:lpstr>DENTRO UNA REALTÀ LOCALE IN CAMBIAMENTO</vt:lpstr>
      <vt:lpstr>Tra tante differenze… le cose che ci legano:</vt:lpstr>
      <vt:lpstr>I RAGAZZI NEL TERRITORIO</vt:lpstr>
      <vt:lpstr>UN’AZIONE IN RETE</vt:lpstr>
      <vt:lpstr>Presentazione standard di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DENTRO UNA REALTÀ LOCALE IN CAMBIAMENTO</dc:title>
  <dc:creator>carlotta</dc:creator>
  <cp:lastModifiedBy>carlotta</cp:lastModifiedBy>
  <cp:revision>12</cp:revision>
  <dcterms:created xsi:type="dcterms:W3CDTF">2011-07-31T10:21:04Z</dcterms:created>
  <dcterms:modified xsi:type="dcterms:W3CDTF">2011-07-31T15:05:06Z</dcterms:modified>
</cp:coreProperties>
</file>