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FB84D-3DBC-4CE1-BABA-2AA1C41679BE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A022D-171C-45DD-8C3D-2AAE6B63377D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296144"/>
          </a:xfrm>
        </p:spPr>
        <p:txBody>
          <a:bodyPr>
            <a:noAutofit/>
          </a:bodyPr>
          <a:lstStyle/>
          <a:p>
            <a:r>
              <a:rPr lang="it-IT" sz="2800" dirty="0" smtClean="0"/>
              <a:t>Coltivare la vita spirituale e custodire l’interiorità: </a:t>
            </a:r>
            <a:r>
              <a:rPr lang="it-IT" sz="2800" dirty="0" smtClean="0">
                <a:solidFill>
                  <a:schemeClr val="tx1"/>
                </a:solidFill>
              </a:rPr>
              <a:t>Laboratorio 1</a:t>
            </a:r>
            <a:endParaRPr lang="it-IT" sz="28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7920880" cy="2140192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it-IT" dirty="0" smtClean="0">
                <a:solidFill>
                  <a:schemeClr val="tx1"/>
                </a:solidFill>
              </a:rPr>
              <a:t> </a:t>
            </a:r>
            <a:r>
              <a:rPr lang="it-IT" sz="2800" dirty="0" smtClean="0">
                <a:solidFill>
                  <a:schemeClr val="tx1"/>
                </a:solidFill>
              </a:rPr>
              <a:t>Cura della vita spirituale</a:t>
            </a:r>
          </a:p>
          <a:p>
            <a:pPr>
              <a:buFontTx/>
              <a:buChar char="-"/>
            </a:pPr>
            <a:r>
              <a:rPr lang="it-IT" sz="2800" dirty="0" smtClean="0">
                <a:solidFill>
                  <a:schemeClr val="tx1"/>
                </a:solidFill>
              </a:rPr>
              <a:t> Relazione con Dio</a:t>
            </a:r>
          </a:p>
          <a:p>
            <a:pPr>
              <a:buFontTx/>
              <a:buChar char="-"/>
            </a:pPr>
            <a:r>
              <a:rPr lang="it-IT" sz="2800" dirty="0" smtClean="0">
                <a:solidFill>
                  <a:schemeClr val="tx1"/>
                </a:solidFill>
              </a:rPr>
              <a:t> Quotidiano vissuto alla presenza del Signore</a:t>
            </a:r>
          </a:p>
        </p:txBody>
      </p:sp>
      <p:sp>
        <p:nvSpPr>
          <p:cNvPr id="4" name="Freccia in giù 3"/>
          <p:cNvSpPr/>
          <p:nvPr/>
        </p:nvSpPr>
        <p:spPr>
          <a:xfrm>
            <a:off x="4067944" y="4077072"/>
            <a:ext cx="72008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467544" y="5085184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000" dirty="0" smtClean="0"/>
              <a:t>“Vivere </a:t>
            </a:r>
            <a:r>
              <a:rPr lang="it-IT" sz="3000" b="1" dirty="0" smtClean="0"/>
              <a:t>in</a:t>
            </a:r>
            <a:r>
              <a:rPr lang="it-IT" sz="3000" dirty="0" smtClean="0"/>
              <a:t> </a:t>
            </a:r>
            <a:r>
              <a:rPr lang="it-IT" sz="3000" b="1" dirty="0" smtClean="0"/>
              <a:t>profondità</a:t>
            </a:r>
            <a:r>
              <a:rPr lang="it-IT" sz="3000" dirty="0" smtClean="0"/>
              <a:t> la propria vita per sapersi poi </a:t>
            </a:r>
          </a:p>
          <a:p>
            <a:pPr algn="ctr"/>
            <a:r>
              <a:rPr lang="it-IT" sz="3000" dirty="0" smtClean="0"/>
              <a:t>porre al servizio del bene comune”</a:t>
            </a:r>
          </a:p>
          <a:p>
            <a:pPr algn="r"/>
            <a:r>
              <a:rPr lang="it-IT" i="1" dirty="0" smtClean="0"/>
              <a:t>Dalla relazione del Presidente </a:t>
            </a:r>
            <a:r>
              <a:rPr lang="it-IT" i="1" dirty="0" err="1" smtClean="0"/>
              <a:t>Miano</a:t>
            </a:r>
            <a:r>
              <a:rPr lang="it-IT" i="1" dirty="0" smtClean="0"/>
              <a:t> </a:t>
            </a:r>
          </a:p>
          <a:p>
            <a:pPr algn="r"/>
            <a:r>
              <a:rPr lang="it-IT" i="1" dirty="0" smtClean="0"/>
              <a:t>alla XIV Assemblea Nazionale</a:t>
            </a:r>
            <a:endParaRPr lang="it-IT" i="1" dirty="0"/>
          </a:p>
        </p:txBody>
      </p:sp>
      <p:cxnSp>
        <p:nvCxnSpPr>
          <p:cNvPr id="7" name="Connettore 1 6"/>
          <p:cNvCxnSpPr/>
          <p:nvPr/>
        </p:nvCxnSpPr>
        <p:spPr>
          <a:xfrm>
            <a:off x="395536" y="1988840"/>
            <a:ext cx="82809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RAGAZZI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Osare proposte alte, coniugate alla dimensione esperienziale</a:t>
            </a:r>
          </a:p>
          <a:p>
            <a:r>
              <a:rPr lang="it-IT" dirty="0" smtClean="0"/>
              <a:t>Valorizzare gli strumenti già esistenti proponendoli ai ragazzi per creare il loro stile</a:t>
            </a:r>
          </a:p>
          <a:p>
            <a:r>
              <a:rPr lang="it-IT" dirty="0" smtClean="0"/>
              <a:t>Non imporre ma dare testimonianza per far nascere un desiderio di spiritualità</a:t>
            </a:r>
          </a:p>
          <a:p>
            <a:r>
              <a:rPr lang="it-IT" dirty="0" smtClean="0"/>
              <a:t>Far sperimentare la bellezza del camminare insieme nella Chiesa</a:t>
            </a:r>
          </a:p>
          <a:p>
            <a:endParaRPr lang="it-IT" dirty="0" smtClean="0"/>
          </a:p>
        </p:txBody>
      </p:sp>
      <p:cxnSp>
        <p:nvCxnSpPr>
          <p:cNvPr id="4" name="Connettore 1 3"/>
          <p:cNvCxnSpPr/>
          <p:nvPr/>
        </p:nvCxnSpPr>
        <p:spPr>
          <a:xfrm>
            <a:off x="395536" y="1340768"/>
            <a:ext cx="82809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EDUCATORI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Cura della Vita Spirituale personale nel settore di appartenenza</a:t>
            </a:r>
          </a:p>
          <a:p>
            <a:r>
              <a:rPr lang="it-IT" dirty="0" smtClean="0"/>
              <a:t>Non dicotomia ma unità tra interiorità e vita per essere testimoni credibili</a:t>
            </a:r>
          </a:p>
          <a:p>
            <a:r>
              <a:rPr lang="it-IT" dirty="0" smtClean="0"/>
              <a:t>Crearsi una propria regola di preghiera attraverso gli strumenti che la Chiesa e l’associazione offrono</a:t>
            </a:r>
          </a:p>
        </p:txBody>
      </p:sp>
      <p:cxnSp>
        <p:nvCxnSpPr>
          <p:cNvPr id="4" name="Connettore 1 3"/>
          <p:cNvCxnSpPr/>
          <p:nvPr/>
        </p:nvCxnSpPr>
        <p:spPr>
          <a:xfrm>
            <a:off x="395536" y="1340768"/>
            <a:ext cx="82809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ASSISTENTE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Sinergia e corresponsabilità </a:t>
            </a:r>
          </a:p>
          <a:p>
            <a:r>
              <a:rPr lang="it-IT" dirty="0" smtClean="0"/>
              <a:t>Importanza della presenza come testimonianza e come compagnia che aiuta nel discernimento (sia per i ragazzi che per gli educatori)</a:t>
            </a:r>
          </a:p>
        </p:txBody>
      </p:sp>
      <p:cxnSp>
        <p:nvCxnSpPr>
          <p:cNvPr id="4" name="Connettore 1 3"/>
          <p:cNvCxnSpPr/>
          <p:nvPr/>
        </p:nvCxnSpPr>
        <p:spPr>
          <a:xfrm>
            <a:off x="395536" y="1340768"/>
            <a:ext cx="82809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FAMIGLIA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Sostegno nei momenti di preghiera, soprattutto per i bambini più piccoli</a:t>
            </a:r>
          </a:p>
          <a:p>
            <a:r>
              <a:rPr lang="it-IT" dirty="0" smtClean="0"/>
              <a:t>Valorizzare e suggerire strumenti, modi e tempi che possano aiutare la preghiera in famiglia</a:t>
            </a:r>
          </a:p>
          <a:p>
            <a:r>
              <a:rPr lang="it-IT" dirty="0" smtClean="0"/>
              <a:t>Dialogo tra genitori, educatori ed assistente</a:t>
            </a:r>
          </a:p>
        </p:txBody>
      </p:sp>
      <p:cxnSp>
        <p:nvCxnSpPr>
          <p:cNvPr id="4" name="Connettore 1 3"/>
          <p:cNvCxnSpPr/>
          <p:nvPr/>
        </p:nvCxnSpPr>
        <p:spPr>
          <a:xfrm>
            <a:off x="395536" y="1340768"/>
            <a:ext cx="82809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193</Words>
  <Application>Microsoft Office PowerPoint</Application>
  <PresentationFormat>Presentazione su schermo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 di Office</vt:lpstr>
      <vt:lpstr>Coltivare la vita spirituale e custodire l’interiorità: Laboratorio 1</vt:lpstr>
      <vt:lpstr>RAGAZZI</vt:lpstr>
      <vt:lpstr>EDUCATORI</vt:lpstr>
      <vt:lpstr>ASSISTENTE</vt:lpstr>
      <vt:lpstr>FAMIGLIA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Manolo</dc:creator>
  <cp:lastModifiedBy>carlotta</cp:lastModifiedBy>
  <cp:revision>4</cp:revision>
  <dcterms:created xsi:type="dcterms:W3CDTF">2011-07-31T12:45:05Z</dcterms:created>
  <dcterms:modified xsi:type="dcterms:W3CDTF">2011-07-31T15:05:38Z</dcterms:modified>
</cp:coreProperties>
</file>